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3"/>
  </p:notesMasterIdLst>
  <p:handoutMasterIdLst>
    <p:handoutMasterId r:id="rId4"/>
  </p:handoutMasterIdLst>
  <p:sldIdLst>
    <p:sldId id="256" r:id="rId2"/>
  </p:sldIdLst>
  <p:sldSz cx="6858000" cy="9144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61" autoAdjust="0"/>
    <p:restoredTop sz="96433" autoAdjust="0"/>
  </p:normalViewPr>
  <p:slideViewPr>
    <p:cSldViewPr snapToGrid="0">
      <p:cViewPr varScale="1">
        <p:scale>
          <a:sx n="118" d="100"/>
          <a:sy n="118" d="100"/>
        </p:scale>
        <p:origin x="4086" y="11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6" d="100"/>
          <a:sy n="86" d="100"/>
        </p:scale>
        <p:origin x="2928"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Νίκος Καραγεώργος" userId="c10e9b6262677de0" providerId="LiveId" clId="{95D062CB-9431-4FA5-8D64-39CFAC003C20}"/>
    <pc:docChg chg="modSld">
      <pc:chgData name="Νίκος Καραγεώργος" userId="c10e9b6262677de0" providerId="LiveId" clId="{95D062CB-9431-4FA5-8D64-39CFAC003C20}" dt="2021-07-20T06:26:49.414" v="63" actId="6549"/>
      <pc:docMkLst>
        <pc:docMk/>
      </pc:docMkLst>
      <pc:sldChg chg="modSp mod">
        <pc:chgData name="Νίκος Καραγεώργος" userId="c10e9b6262677de0" providerId="LiveId" clId="{95D062CB-9431-4FA5-8D64-39CFAC003C20}" dt="2021-07-20T06:26:49.414" v="63" actId="6549"/>
        <pc:sldMkLst>
          <pc:docMk/>
          <pc:sldMk cId="3175485854" sldId="256"/>
        </pc:sldMkLst>
        <pc:spChg chg="mod">
          <ac:chgData name="Νίκος Καραγεώργος" userId="c10e9b6262677de0" providerId="LiveId" clId="{95D062CB-9431-4FA5-8D64-39CFAC003C20}" dt="2021-07-20T06:26:49.414" v="63" actId="6549"/>
          <ac:spMkLst>
            <pc:docMk/>
            <pc:sldMk cId="3175485854" sldId="256"/>
            <ac:spMk id="7"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3884613" y="1"/>
            <a:ext cx="2971800" cy="458788"/>
          </a:xfrm>
          <a:prstGeom prst="rect">
            <a:avLst/>
          </a:prstGeom>
        </p:spPr>
        <p:txBody>
          <a:bodyPr vert="horz" lIns="91440" tIns="45720" rIns="91440" bIns="45720" rtlCol="0"/>
          <a:lstStyle>
            <a:lvl1pPr algn="r">
              <a:defRPr sz="1200"/>
            </a:lvl1pPr>
          </a:lstStyle>
          <a:p>
            <a:fld id="{CE45DF41-978A-48CB-95B4-77C8D3D0CF98}" type="datetimeFigureOut">
              <a:rPr lang="el-GR" smtClean="0"/>
              <a:t>20/7/2021</a:t>
            </a:fld>
            <a:endParaRPr lang="el-GR"/>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6D2F71-38A7-424B-BAA6-52D44D05A081}" type="slidenum">
              <a:rPr lang="el-GR" smtClean="0"/>
              <a:t>‹#›</a:t>
            </a:fld>
            <a:endParaRPr lang="el-GR"/>
          </a:p>
        </p:txBody>
      </p:sp>
    </p:spTree>
    <p:extLst>
      <p:ext uri="{BB962C8B-B14F-4D97-AF65-F5344CB8AC3E}">
        <p14:creationId xmlns:p14="http://schemas.microsoft.com/office/powerpoint/2010/main" val="32520001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277A1C-94B4-4A5C-A0DB-03B88422A1E8}" type="datetimeFigureOut">
              <a:rPr lang="el-GR" smtClean="0"/>
              <a:t>20/7/2021</a:t>
            </a:fld>
            <a:endParaRPr lang="el-GR"/>
          </a:p>
        </p:txBody>
      </p:sp>
      <p:sp>
        <p:nvSpPr>
          <p:cNvPr id="4" name="Θέση εικόνας διαφάνειας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7971DB-2051-4FA0-B980-8491633306A8}" type="slidenum">
              <a:rPr lang="el-GR" smtClean="0"/>
              <a:t>‹#›</a:t>
            </a:fld>
            <a:endParaRPr lang="el-GR"/>
          </a:p>
        </p:txBody>
      </p:sp>
    </p:spTree>
    <p:extLst>
      <p:ext uri="{BB962C8B-B14F-4D97-AF65-F5344CB8AC3E}">
        <p14:creationId xmlns:p14="http://schemas.microsoft.com/office/powerpoint/2010/main" val="2308197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2271713" y="1143000"/>
            <a:ext cx="2314575" cy="3086100"/>
          </a:xfrm>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D57971DB-2051-4FA0-B980-8491633306A8}" type="slidenum">
              <a:rPr lang="el-GR" smtClean="0"/>
              <a:t>1</a:t>
            </a:fld>
            <a:endParaRPr lang="el-GR"/>
          </a:p>
        </p:txBody>
      </p:sp>
    </p:spTree>
    <p:extLst>
      <p:ext uri="{BB962C8B-B14F-4D97-AF65-F5344CB8AC3E}">
        <p14:creationId xmlns:p14="http://schemas.microsoft.com/office/powerpoint/2010/main" val="2562828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l-GR"/>
              <a:t>Στυλ κύριου τίτλου</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l-GR"/>
              <a:t>Στυλ κύριου υπότιτλου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t>20/7/2021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4000650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t>20/7/2021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799512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l-GR"/>
              <a:t>Στυλ κύριου τίτλου</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t>20/7/2021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408042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Προσαρμοσμένη διάταξ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9226905B-FB68-4E62-BA78-87741B3E7F1C}" type="datetimeFigureOut">
              <a:rPr lang="el-GR" smtClean="0"/>
              <a:t>20/7/2021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2961013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t>20/7/2021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1692862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l-GR"/>
              <a:t>Στυλ κύριου τίτλου</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9226905B-FB68-4E62-BA78-87741B3E7F1C}" type="datetimeFigureOut">
              <a:rPr lang="el-GR" smtClean="0"/>
              <a:t>20/7/2021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3793974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9226905B-FB68-4E62-BA78-87741B3E7F1C}" type="datetimeFigureOut">
              <a:rPr lang="el-GR" smtClean="0"/>
              <a:t>20/7/2021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105246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l-GR"/>
              <a:t>Στυλ κύριου τίτλου</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υποδείγματος κειμένου</a:t>
            </a:r>
          </a:p>
        </p:txBody>
      </p:sp>
      <p:sp>
        <p:nvSpPr>
          <p:cNvPr id="4" name="Content Placeholder 3"/>
          <p:cNvSpPr>
            <a:spLocks noGrp="1"/>
          </p:cNvSpPr>
          <p:nvPr>
            <p:ph sz="half" idx="2"/>
          </p:nvPr>
        </p:nvSpPr>
        <p:spPr>
          <a:xfrm>
            <a:off x="472381" y="3340100"/>
            <a:ext cx="2901255" cy="4912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υποδείγματος κειμένου</a:t>
            </a:r>
          </a:p>
        </p:txBody>
      </p:sp>
      <p:sp>
        <p:nvSpPr>
          <p:cNvPr id="6" name="Content Placeholder 5"/>
          <p:cNvSpPr>
            <a:spLocks noGrp="1"/>
          </p:cNvSpPr>
          <p:nvPr>
            <p:ph sz="quarter" idx="4"/>
          </p:nvPr>
        </p:nvSpPr>
        <p:spPr>
          <a:xfrm>
            <a:off x="3471863" y="3340100"/>
            <a:ext cx="2915543" cy="4912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9226905B-FB68-4E62-BA78-87741B3E7F1C}" type="datetimeFigureOut">
              <a:rPr lang="el-GR" smtClean="0"/>
              <a:t>20/7/2021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3866280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fld id="{9226905B-FB68-4E62-BA78-87741B3E7F1C}" type="datetimeFigureOut">
              <a:rPr lang="el-GR" smtClean="0"/>
              <a:t>20/7/2021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3319825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26905B-FB68-4E62-BA78-87741B3E7F1C}" type="datetimeFigureOut">
              <a:rPr lang="el-GR" smtClean="0"/>
              <a:t>20/7/2021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3722981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l-GR"/>
              <a:t>Στυλ κύριου τίτλου</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9226905B-FB68-4E62-BA78-87741B3E7F1C}" type="datetimeFigureOut">
              <a:rPr lang="el-GR" smtClean="0"/>
              <a:t>20/7/2021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1514309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9226905B-FB68-4E62-BA78-87741B3E7F1C}" type="datetimeFigureOut">
              <a:rPr lang="el-GR" smtClean="0"/>
              <a:t>20/7/2021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2041173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l-GR"/>
              <a:t>Στυλ κύριου τίτλου</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9226905B-FB68-4E62-BA78-87741B3E7F1C}" type="datetimeFigureOut">
              <a:rPr lang="el-GR" smtClean="0"/>
              <a:t>20/7/2021</a:t>
            </a:fld>
            <a:endParaRPr lang="el-GR"/>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98896C19-F4D6-4451-8279-04CE1E0C6E87}" type="slidenum">
              <a:rPr lang="el-GR" smtClean="0"/>
              <a:t>‹#›</a:t>
            </a:fld>
            <a:endParaRPr lang="el-GR"/>
          </a:p>
        </p:txBody>
      </p:sp>
    </p:spTree>
    <p:extLst>
      <p:ext uri="{BB962C8B-B14F-4D97-AF65-F5344CB8AC3E}">
        <p14:creationId xmlns:p14="http://schemas.microsoft.com/office/powerpoint/2010/main" val="139093242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60"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4 - TextBox"/>
          <p:cNvSpPr txBox="1"/>
          <p:nvPr/>
        </p:nvSpPr>
        <p:spPr>
          <a:xfrm>
            <a:off x="1313094" y="2144845"/>
            <a:ext cx="4459056" cy="1338828"/>
          </a:xfrm>
          <a:prstGeom prst="rect">
            <a:avLst/>
          </a:prstGeom>
          <a:noFill/>
        </p:spPr>
        <p:txBody>
          <a:bodyPr wrap="square" rtlCol="0">
            <a:spAutoFit/>
          </a:bodyPr>
          <a:lstStyle/>
          <a:p>
            <a:pPr algn="just"/>
            <a:r>
              <a:rPr lang="el-GR" sz="675" dirty="0">
                <a:solidFill>
                  <a:srgbClr val="002060"/>
                </a:solidFill>
                <a:latin typeface="Verdana" pitchFamily="34" charset="0"/>
                <a:ea typeface="Verdana" pitchFamily="34" charset="0"/>
                <a:cs typeface="Verdana" pitchFamily="34" charset="0"/>
              </a:rPr>
              <a:t>Η επιχείρηση με την επωνυμία  ΤΕΧΝΟΜΕΤΑΛ ΙΚΕ που εδρεύει στην Περιφέρεια Δυτικής Μακεδονίας,</a:t>
            </a:r>
            <a:r>
              <a:rPr lang="en-US" sz="675" dirty="0">
                <a:solidFill>
                  <a:srgbClr val="002060"/>
                </a:solidFill>
                <a:latin typeface="Verdana" pitchFamily="34" charset="0"/>
                <a:ea typeface="Verdana" pitchFamily="34" charset="0"/>
                <a:cs typeface="Verdana" pitchFamily="34" charset="0"/>
              </a:rPr>
              <a:t> </a:t>
            </a:r>
            <a:r>
              <a:rPr lang="el-GR" sz="675" dirty="0">
                <a:solidFill>
                  <a:srgbClr val="002060"/>
                </a:solidFill>
                <a:latin typeface="Verdana" pitchFamily="34" charset="0"/>
                <a:ea typeface="Verdana" pitchFamily="34" charset="0"/>
                <a:cs typeface="Verdana" pitchFamily="34" charset="0"/>
              </a:rPr>
              <a:t>εντάχθηκε στη Δράση «Ενίσχυση Μικρών και Πολύ Μικρών Επιχειρήσεων που επλήγησαν από την πανδημία Covid-19 στην Δυτική Μακεδονία».</a:t>
            </a:r>
            <a:endParaRPr lang="en-US" sz="675" b="1" dirty="0">
              <a:solidFill>
                <a:srgbClr val="002060"/>
              </a:solidFill>
              <a:latin typeface="Verdana" pitchFamily="34" charset="0"/>
              <a:ea typeface="Verdana" pitchFamily="34" charset="0"/>
              <a:cs typeface="Verdana" pitchFamily="34" charset="0"/>
            </a:endParaRPr>
          </a:p>
          <a:p>
            <a:pPr algn="just"/>
            <a:endParaRPr lang="el-GR" sz="675" dirty="0">
              <a:solidFill>
                <a:srgbClr val="002060"/>
              </a:solidFill>
              <a:latin typeface="Verdana" pitchFamily="34" charset="0"/>
              <a:ea typeface="Verdana" pitchFamily="34" charset="0"/>
            </a:endParaRPr>
          </a:p>
          <a:p>
            <a:pPr algn="just"/>
            <a:r>
              <a:rPr lang="el-GR" sz="675" dirty="0">
                <a:solidFill>
                  <a:srgbClr val="002060"/>
                </a:solidFill>
                <a:latin typeface="Verdana" pitchFamily="34" charset="0"/>
                <a:ea typeface="Verdana" pitchFamily="34" charset="0"/>
              </a:rPr>
              <a:t>Η Δράση στοχεύει στην παροχή ενίσχυσης των μικρών και πολύ μικρών επιχειρήσεων της Περιφέρειας Δυτικής Μακεδονίας με τη μορφή της μη επιστρεπτέας επιχορήγησης για τη διασφάλιση επαρκής ρευστότητας για την αντιμετώπιση των επιπτώσεων της πανδημίας </a:t>
            </a:r>
            <a:r>
              <a:rPr lang="en-US" sz="675" dirty="0">
                <a:solidFill>
                  <a:srgbClr val="002060"/>
                </a:solidFill>
                <a:latin typeface="Verdana" pitchFamily="34" charset="0"/>
                <a:ea typeface="Verdana" pitchFamily="34" charset="0"/>
              </a:rPr>
              <a:t>Covid-19</a:t>
            </a:r>
            <a:r>
              <a:rPr lang="el-GR" sz="675" dirty="0">
                <a:solidFill>
                  <a:srgbClr val="002060"/>
                </a:solidFill>
                <a:latin typeface="Verdana" pitchFamily="34" charset="0"/>
                <a:ea typeface="Verdana" pitchFamily="34" charset="0"/>
              </a:rPr>
              <a:t>.</a:t>
            </a:r>
            <a:endParaRPr lang="en-US" sz="675" dirty="0">
              <a:solidFill>
                <a:srgbClr val="002060"/>
              </a:solidFill>
              <a:latin typeface="Verdana" pitchFamily="34" charset="0"/>
              <a:ea typeface="Verdana" pitchFamily="34" charset="0"/>
            </a:endParaRPr>
          </a:p>
          <a:p>
            <a:pPr algn="just"/>
            <a:endParaRPr lang="en-US" sz="675" b="1" dirty="0">
              <a:solidFill>
                <a:srgbClr val="002060"/>
              </a:solidFill>
              <a:latin typeface="Verdana" pitchFamily="34" charset="0"/>
              <a:ea typeface="Verdana" pitchFamily="34" charset="0"/>
              <a:cs typeface="Verdana" pitchFamily="34" charset="0"/>
            </a:endParaRPr>
          </a:p>
          <a:p>
            <a:pPr algn="just"/>
            <a:r>
              <a:rPr lang="el-GR" sz="675" dirty="0">
                <a:solidFill>
                  <a:srgbClr val="002060"/>
                </a:solidFill>
                <a:latin typeface="Verdana" pitchFamily="34" charset="0"/>
                <a:ea typeface="Verdana" pitchFamily="34" charset="0"/>
                <a:cs typeface="Verdana" pitchFamily="34" charset="0"/>
              </a:rPr>
              <a:t>Ο συνολικός προϋπολογισμός (100% Δημόσια Δαπάνη) της επένδυσης είναι 40.000,00€, και συγχρηματοδοτείται από το Ευρωπαϊκό Ταμείο Περιφερειακής Ανάπτυξης (ΕΤΠΑ) της Ευρωπαϊκής Ένωσης (ΕΕ) και Εθνικούς Πόρους στο πλαίσιο του Επιχειρησιακού Προγράμματος «Δυτική Μακεδονία» 2014-2020.</a:t>
            </a:r>
          </a:p>
        </p:txBody>
      </p:sp>
      <p:sp>
        <p:nvSpPr>
          <p:cNvPr id="8" name="5 - TextBox"/>
          <p:cNvSpPr txBox="1"/>
          <p:nvPr/>
        </p:nvSpPr>
        <p:spPr>
          <a:xfrm>
            <a:off x="1228725" y="3536350"/>
            <a:ext cx="4543425" cy="300082"/>
          </a:xfrm>
          <a:prstGeom prst="rect">
            <a:avLst/>
          </a:prstGeom>
          <a:noFill/>
        </p:spPr>
        <p:txBody>
          <a:bodyPr wrap="square" rtlCol="0">
            <a:spAutoFit/>
          </a:bodyPr>
          <a:lstStyle/>
          <a:p>
            <a:endParaRPr lang="el-GR" sz="675" dirty="0">
              <a:solidFill>
                <a:srgbClr val="002060"/>
              </a:solidFill>
              <a:latin typeface="Verdana" pitchFamily="34" charset="0"/>
              <a:ea typeface="Verdana" pitchFamily="34" charset="0"/>
              <a:cs typeface="Verdana" pitchFamily="34" charset="0"/>
            </a:endParaRPr>
          </a:p>
          <a:p>
            <a:endParaRPr lang="el-GR" sz="675" dirty="0">
              <a:solidFill>
                <a:srgbClr val="002060"/>
              </a:solidFill>
              <a:latin typeface="Verdana" pitchFamily="34" charset="0"/>
              <a:ea typeface="Verdana" pitchFamily="34" charset="0"/>
              <a:cs typeface="Verdana" pitchFamily="34" charset="0"/>
            </a:endParaRPr>
          </a:p>
        </p:txBody>
      </p:sp>
      <p:pic>
        <p:nvPicPr>
          <p:cNvPr id="16" name="Εικόνα 15"/>
          <p:cNvPicPr/>
          <p:nvPr/>
        </p:nvPicPr>
        <p:blipFill>
          <a:blip r:embed="rId3" cstate="print">
            <a:extLst>
              <a:ext uri="{28A0092B-C50C-407E-A947-70E740481C1C}">
                <a14:useLocalDpi xmlns:a14="http://schemas.microsoft.com/office/drawing/2010/main" val="0"/>
              </a:ext>
            </a:extLst>
          </a:blip>
          <a:stretch>
            <a:fillRect/>
          </a:stretch>
        </p:blipFill>
        <p:spPr>
          <a:xfrm>
            <a:off x="1262823" y="1355788"/>
            <a:ext cx="634194" cy="656393"/>
          </a:xfrm>
          <a:prstGeom prst="rect">
            <a:avLst/>
          </a:prstGeom>
        </p:spPr>
      </p:pic>
      <p:sp>
        <p:nvSpPr>
          <p:cNvPr id="2" name="Ορθογώνιο 1"/>
          <p:cNvSpPr/>
          <p:nvPr/>
        </p:nvSpPr>
        <p:spPr>
          <a:xfrm>
            <a:off x="1897017" y="1406985"/>
            <a:ext cx="3694158" cy="553998"/>
          </a:xfrm>
          <a:prstGeom prst="rect">
            <a:avLst/>
          </a:prstGeom>
        </p:spPr>
        <p:txBody>
          <a:bodyPr wrap="square">
            <a:spAutoFit/>
          </a:bodyPr>
          <a:lstStyle/>
          <a:p>
            <a:pPr algn="just"/>
            <a:r>
              <a:rPr lang="el-GR" sz="1000" b="1" spc="20" dirty="0">
                <a:solidFill>
                  <a:srgbClr val="2F5496"/>
                </a:solidFill>
                <a:latin typeface="Arial" panose="020B0604020202020204" pitchFamily="34" charset="0"/>
                <a:ea typeface="Times New Roman" panose="02020603050405020304" pitchFamily="18" charset="0"/>
              </a:rPr>
              <a:t>Ενίσχυση Μικρών και Πολύ Μικρών Επιχειρήσεων που επλήγησαν από την πανδημία Covid-19 στην Δυτική Μακεδονία</a:t>
            </a:r>
            <a:endParaRPr lang="el-GR" sz="1000" dirty="0"/>
          </a:p>
        </p:txBody>
      </p:sp>
      <p:pic>
        <p:nvPicPr>
          <p:cNvPr id="12" name="Εικόνα 11" descr="C:\Users\MARIA\Desktop\KEPA KAMPANIES\KAMPANIA DM TELIKH\ΛΟΓΟΤΥΠΑ ΦΟΡΕΩΝ\TRIPLETA.jpg"/>
          <p:cNvPicPr/>
          <p:nvPr/>
        </p:nvPicPr>
        <p:blipFill>
          <a:blip r:embed="rId4"/>
          <a:srcRect/>
          <a:stretch>
            <a:fillRect/>
          </a:stretch>
        </p:blipFill>
        <p:spPr bwMode="auto">
          <a:xfrm>
            <a:off x="1848667" y="455890"/>
            <a:ext cx="3303540" cy="572776"/>
          </a:xfrm>
          <a:prstGeom prst="rect">
            <a:avLst/>
          </a:prstGeom>
          <a:noFill/>
          <a:ln w="9525">
            <a:noFill/>
            <a:miter lim="800000"/>
            <a:headEnd/>
            <a:tailEnd/>
          </a:ln>
        </p:spPr>
      </p:pic>
      <p:pic>
        <p:nvPicPr>
          <p:cNvPr id="9" name="8 - Εικόνα" descr="Tripleta_ETPA.jpg"/>
          <p:cNvPicPr>
            <a:picLocks noChangeAspect="1"/>
          </p:cNvPicPr>
          <p:nvPr/>
        </p:nvPicPr>
        <p:blipFill>
          <a:blip r:embed="rId5"/>
          <a:stretch>
            <a:fillRect/>
          </a:stretch>
        </p:blipFill>
        <p:spPr>
          <a:xfrm>
            <a:off x="1383030" y="3836432"/>
            <a:ext cx="4389120" cy="968188"/>
          </a:xfrm>
          <a:prstGeom prst="rect">
            <a:avLst/>
          </a:prstGeom>
        </p:spPr>
      </p:pic>
    </p:spTree>
    <p:extLst>
      <p:ext uri="{BB962C8B-B14F-4D97-AF65-F5344CB8AC3E}">
        <p14:creationId xmlns:p14="http://schemas.microsoft.com/office/powerpoint/2010/main" val="3175485854"/>
      </p:ext>
    </p:extLst>
  </p:cSld>
  <p:clrMapOvr>
    <a:masterClrMapping/>
  </p:clrMapOvr>
</p:sld>
</file>

<file path=ppt/theme/theme1.xml><?xml version="1.0" encoding="utf-8"?>
<a:theme xmlns:a="http://schemas.openxmlformats.org/drawingml/2006/main" name="Θέμα του Office">
  <a:themeElements>
    <a:clrScheme name="Θέμα του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Θέμα του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Θέμα του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186</TotalTime>
  <Words>133</Words>
  <Application>Microsoft Office PowerPoint</Application>
  <PresentationFormat>Προβολή στην οθόνη (4:3)</PresentationFormat>
  <Paragraphs>7</Paragraphs>
  <Slides>1</Slides>
  <Notes>1</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vt:i4>
      </vt:variant>
    </vt:vector>
  </HeadingPairs>
  <TitlesOfParts>
    <vt:vector size="6" baseType="lpstr">
      <vt:lpstr>Arial</vt:lpstr>
      <vt:lpstr>Calibri</vt:lpstr>
      <vt:lpstr>Calibri Light</vt:lpstr>
      <vt:lpstr>Verdana</vt:lpstr>
      <vt:lpstr>Θέμα του Office</vt:lpstr>
      <vt:lpstr>Παρουσίαση του PowerPoint</vt:lpstr>
    </vt:vector>
  </TitlesOfParts>
  <Company>KEPA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ΤΣΕΛΕΚΙΔΟΥ ΚΑΛΛΙΣ</dc:creator>
  <cp:lastModifiedBy>Νίκος Καραγεώργος</cp:lastModifiedBy>
  <cp:revision>24</cp:revision>
  <dcterms:created xsi:type="dcterms:W3CDTF">2019-10-24T12:02:18Z</dcterms:created>
  <dcterms:modified xsi:type="dcterms:W3CDTF">2021-07-20T06:27:13Z</dcterms:modified>
</cp:coreProperties>
</file>